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7" r:id="rId10"/>
    <p:sldId id="286" r:id="rId11"/>
    <p:sldId id="288" r:id="rId12"/>
    <p:sldId id="289" r:id="rId13"/>
    <p:sldId id="282" r:id="rId14"/>
    <p:sldId id="283" r:id="rId15"/>
    <p:sldId id="284" r:id="rId16"/>
    <p:sldId id="285" r:id="rId17"/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70" r:id="rId28"/>
    <p:sldId id="266" r:id="rId29"/>
    <p:sldId id="267" r:id="rId30"/>
    <p:sldId id="268" r:id="rId31"/>
    <p:sldId id="269" r:id="rId32"/>
    <p:sldId id="271" r:id="rId33"/>
    <p:sldId id="272" r:id="rId34"/>
    <p:sldId id="273" r:id="rId3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xmlns:mc="http://schemas.openxmlformats.org/markup-compatibility/2006" xmlns:a14="http://schemas.microsoft.com/office/drawing/2010/main" val="FF0000" mc:Ignorable=""/>
    <a:srgbClr xmlns:mc="http://schemas.openxmlformats.org/markup-compatibility/2006" xmlns:a14="http://schemas.microsoft.com/office/drawing/2010/main" val="FF5050" mc:Ignorable="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FDB3D-C4B5-4AC6-A7FC-26C4F79F09E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05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A179A-F202-475D-A497-86E42820831F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480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24093-CD88-494C-99E4-FC3FD29B4B99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736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BD690-A55E-4689-98B1-030F9FB4AF99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17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27F27-BA0F-42AC-BF11-CC8273483C59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223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817CA-2E3B-460C-9BC5-629D5C583F8C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410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B19DE-8A7B-4E79-B111-8BE10EDF527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2796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8E8E1-1ECC-48FE-821E-84637B0E756B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952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3717A-B04D-4287-931F-F5D08A709F7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622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1B1EF-F322-4CB8-90B4-8A2A503C7DBC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79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CD35C-C236-480A-9F27-4502A09A8DF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0896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0000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BF34CE0-5E60-45E4-BD11-87D261E8AAA7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pPr eaLnBrk="1" hangingPunct="1"/>
            <a:r>
              <a:rPr lang="it-CH" sz="6000" smtClean="0">
                <a:solidFill>
                  <a:schemeClr val="bg1"/>
                </a:solidFill>
                <a:latin typeface="Comic Sans MS" pitchFamily="66" charset="0"/>
              </a:rPr>
              <a:t>Lanciamo il dado!!!</a:t>
            </a:r>
            <a:endParaRPr lang="it-IT" sz="60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411413" y="1916113"/>
            <a:ext cx="4897437" cy="4321175"/>
            <a:chOff x="2411760" y="1916832"/>
            <a:chExt cx="4896544" cy="4320480"/>
          </a:xfrm>
        </p:grpSpPr>
        <p:sp>
          <p:nvSpPr>
            <p:cNvPr id="10" name="Cube 9"/>
            <p:cNvSpPr/>
            <p:nvPr/>
          </p:nvSpPr>
          <p:spPr>
            <a:xfrm>
              <a:off x="2411760" y="1916832"/>
              <a:ext cx="4896544" cy="4320480"/>
            </a:xfrm>
            <a:prstGeom prst="cub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CH" dirty="0"/>
            </a:p>
          </p:txBody>
        </p:sp>
        <p:pic>
          <p:nvPicPr>
            <p:cNvPr id="14341" name="Picture 5" descr="gb_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202" y="3284984"/>
              <a:ext cx="3680974" cy="268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684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CH" sz="6000" dirty="0" smtClean="0">
                <a:solidFill>
                  <a:schemeClr val="bg1"/>
                </a:solidFill>
                <a:latin typeface="Comic Sans MS" pitchFamily="66" charset="0"/>
              </a:rPr>
              <a:t>AMARSI A VICENDA</a:t>
            </a:r>
            <a:endParaRPr lang="it-IT" sz="60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66"/>
          <a:stretch/>
        </p:blipFill>
        <p:spPr bwMode="auto">
          <a:xfrm rot="5400000">
            <a:off x="1952808" y="962208"/>
            <a:ext cx="4966063" cy="591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41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pPr eaLnBrk="1" hangingPunct="1"/>
            <a:r>
              <a:rPr lang="it-CH" sz="6000" smtClean="0">
                <a:solidFill>
                  <a:schemeClr val="bg1"/>
                </a:solidFill>
                <a:latin typeface="Comic Sans MS" pitchFamily="66" charset="0"/>
              </a:rPr>
              <a:t>Lanciamo il dado!!!</a:t>
            </a:r>
            <a:endParaRPr lang="it-IT" sz="60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411413" y="1916113"/>
            <a:ext cx="4897437" cy="4321175"/>
            <a:chOff x="2411760" y="1916832"/>
            <a:chExt cx="4896544" cy="4320480"/>
          </a:xfrm>
        </p:grpSpPr>
        <p:sp>
          <p:nvSpPr>
            <p:cNvPr id="7" name="Cube 6"/>
            <p:cNvSpPr/>
            <p:nvPr/>
          </p:nvSpPr>
          <p:spPr>
            <a:xfrm>
              <a:off x="2411760" y="1916832"/>
              <a:ext cx="4896544" cy="4320480"/>
            </a:xfrm>
            <a:prstGeom prst="cub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CH" dirty="0"/>
            </a:p>
          </p:txBody>
        </p:sp>
        <p:pic>
          <p:nvPicPr>
            <p:cNvPr id="20485" name="Picture 5" descr="gb_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202" y="3284984"/>
              <a:ext cx="3680974" cy="268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4693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839200" cy="1265238"/>
          </a:xfrm>
        </p:spPr>
        <p:txBody>
          <a:bodyPr/>
          <a:lstStyle/>
          <a:p>
            <a:pPr eaLnBrk="1" hangingPunct="1"/>
            <a:r>
              <a:rPr lang="it-CH" sz="5400" dirty="0" smtClean="0">
                <a:solidFill>
                  <a:schemeClr val="bg1"/>
                </a:solidFill>
                <a:latin typeface="Comic Sans MS" pitchFamily="66" charset="0"/>
              </a:rPr>
              <a:t>AMARE COME SE STESI</a:t>
            </a:r>
            <a:endParaRPr lang="it-IT" sz="54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69"/>
          <a:stretch/>
        </p:blipFill>
        <p:spPr bwMode="auto">
          <a:xfrm rot="5400000">
            <a:off x="1943805" y="962679"/>
            <a:ext cx="4988599" cy="590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78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331913" y="836613"/>
            <a:ext cx="5976937" cy="5400675"/>
            <a:chOff x="2411760" y="1916832"/>
            <a:chExt cx="4896544" cy="4320480"/>
          </a:xfrm>
        </p:grpSpPr>
        <p:sp>
          <p:nvSpPr>
            <p:cNvPr id="4" name="Cube 3"/>
            <p:cNvSpPr/>
            <p:nvPr/>
          </p:nvSpPr>
          <p:spPr>
            <a:xfrm>
              <a:off x="2411760" y="1916832"/>
              <a:ext cx="4896544" cy="4320480"/>
            </a:xfrm>
            <a:prstGeom prst="cub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CH" dirty="0"/>
            </a:p>
          </p:txBody>
        </p:sp>
        <p:pic>
          <p:nvPicPr>
            <p:cNvPr id="22532" name="Picture 5" descr="gb_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202" y="3284984"/>
              <a:ext cx="3680974" cy="268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574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it-CH" sz="4800" smtClean="0">
                <a:solidFill>
                  <a:schemeClr val="bg1"/>
                </a:solidFill>
                <a:latin typeface="Comic Sans MS" pitchFamily="66" charset="0"/>
              </a:rPr>
              <a:t>1) AMARE TUTTI</a:t>
            </a:r>
            <a:endParaRPr lang="it-IT" sz="48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95288" y="1143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CH" sz="4800" dirty="0">
                <a:solidFill>
                  <a:schemeClr val="bg1"/>
                </a:solidFill>
                <a:latin typeface="Comic Sans MS" pitchFamily="66" charset="0"/>
              </a:rPr>
              <a:t>2) AMARE PER PRIMI</a:t>
            </a:r>
            <a:endParaRPr lang="it-IT" sz="4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23850" y="2057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CH" sz="4400" dirty="0">
                <a:solidFill>
                  <a:schemeClr val="bg1"/>
                </a:solidFill>
                <a:latin typeface="Comic Sans MS" pitchFamily="66" charset="0"/>
              </a:rPr>
              <a:t>3) AMARE GESÙ NELL’ALTRO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250825" y="3048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838200" indent="-838200" algn="ctr"/>
            <a:r>
              <a:rPr lang="it-CH" sz="4400" dirty="0">
                <a:solidFill>
                  <a:schemeClr val="bg1"/>
                </a:solidFill>
                <a:latin typeface="Comic Sans MS" pitchFamily="66" charset="0"/>
              </a:rPr>
              <a:t>4) AMARE IL NEMICO</a:t>
            </a:r>
            <a:endParaRPr lang="it-IT" sz="4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76200" y="3962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CH" sz="4800" dirty="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it-CH" sz="4800" dirty="0" smtClean="0">
                <a:solidFill>
                  <a:schemeClr val="bg1"/>
                </a:solidFill>
                <a:latin typeface="Comic Sans MS" pitchFamily="66" charset="0"/>
              </a:rPr>
              <a:t>5) AMARSI </a:t>
            </a:r>
            <a:r>
              <a:rPr lang="it-CH" sz="4800" dirty="0">
                <a:solidFill>
                  <a:schemeClr val="bg1"/>
                </a:solidFill>
                <a:latin typeface="Comic Sans MS" pitchFamily="66" charset="0"/>
              </a:rPr>
              <a:t>A VICENDA</a:t>
            </a:r>
            <a:endParaRPr lang="it-IT" sz="4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8600" y="4876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CH" sz="4400" dirty="0" smtClean="0">
                <a:solidFill>
                  <a:schemeClr val="bg1"/>
                </a:solidFill>
                <a:latin typeface="Comic Sans MS" pitchFamily="66" charset="0"/>
              </a:rPr>
              <a:t>6) AMARE </a:t>
            </a:r>
            <a:r>
              <a:rPr lang="it-CH" sz="4400" dirty="0">
                <a:solidFill>
                  <a:schemeClr val="bg1"/>
                </a:solidFill>
                <a:latin typeface="Comic Sans MS" pitchFamily="66" charset="0"/>
              </a:rPr>
              <a:t>COME SE STESSI</a:t>
            </a:r>
          </a:p>
        </p:txBody>
      </p:sp>
    </p:spTree>
    <p:extLst>
      <p:ext uri="{BB962C8B-B14F-4D97-AF65-F5344CB8AC3E}">
        <p14:creationId xmlns:p14="http://schemas.microsoft.com/office/powerpoint/2010/main" val="22570511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/>
      <p:bldP spid="13318" grpId="0"/>
      <p:bldP spid="13319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331913" y="836613"/>
            <a:ext cx="5976937" cy="5400675"/>
            <a:chOff x="2411760" y="1916832"/>
            <a:chExt cx="4896544" cy="4320480"/>
          </a:xfrm>
        </p:grpSpPr>
        <p:sp>
          <p:nvSpPr>
            <p:cNvPr id="4" name="Cube 3"/>
            <p:cNvSpPr/>
            <p:nvPr/>
          </p:nvSpPr>
          <p:spPr>
            <a:xfrm>
              <a:off x="2411760" y="1916832"/>
              <a:ext cx="4896544" cy="4320480"/>
            </a:xfrm>
            <a:prstGeom prst="cub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CH" dirty="0"/>
            </a:p>
          </p:txBody>
        </p:sp>
        <p:pic>
          <p:nvPicPr>
            <p:cNvPr id="24580" name="Picture 5" descr="gb_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202" y="3284984"/>
              <a:ext cx="3680974" cy="268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972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25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it-CH" sz="7200" b="1">
                <a:solidFill>
                  <a:schemeClr val="bg1"/>
                </a:solidFill>
                <a:latin typeface="Comic Sans MS" pitchFamily="66" charset="0"/>
              </a:rPr>
              <a:t>LA FELICITÀ </a:t>
            </a:r>
            <a:br>
              <a:rPr lang="it-CH" sz="7200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7200" b="1">
                <a:solidFill>
                  <a:schemeClr val="bg1"/>
                </a:solidFill>
                <a:latin typeface="Comic Sans MS" pitchFamily="66" charset="0"/>
              </a:rPr>
              <a:t>DI AMARE</a:t>
            </a:r>
            <a:endParaRPr lang="it-IT" sz="7200" b="1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101" name="Picture 5" descr="g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3552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229600" cy="2743200"/>
          </a:xfrm>
        </p:spPr>
        <p:txBody>
          <a:bodyPr/>
          <a:lstStyle/>
          <a:p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Mi piacciono i giocattoli	</a:t>
            </a:r>
            <a:br>
              <a:rPr lang="it-CH" sz="4800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e i regali colorati…</a:t>
            </a:r>
            <a:br>
              <a:rPr lang="it-CH" sz="4800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e poi mi piace la TV!</a:t>
            </a:r>
            <a:endParaRPr lang="it-IT" sz="480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7173" name="Picture 5" descr="g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552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914400"/>
            <a:ext cx="8229600" cy="1143000"/>
          </a:xfrm>
        </p:spPr>
        <p:txBody>
          <a:bodyPr/>
          <a:lstStyle/>
          <a:p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Mi piacciono le feste </a:t>
            </a:r>
            <a:br>
              <a:rPr lang="it-CH" sz="4800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con i balli e le risate</a:t>
            </a:r>
            <a:br>
              <a:rPr lang="it-CH" sz="4800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è tutto bello, sì, però …</a:t>
            </a:r>
            <a:endParaRPr lang="it-IT" sz="480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9221" name="Picture 5" descr="g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552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CH" sz="6000" smtClean="0">
                <a:solidFill>
                  <a:schemeClr val="bg1"/>
                </a:solidFill>
                <a:latin typeface="Comic Sans MS" pitchFamily="66" charset="0"/>
              </a:rPr>
              <a:t>AMARE TUTTI</a:t>
            </a:r>
            <a:endParaRPr lang="it-IT" sz="60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484313"/>
            <a:ext cx="5327650" cy="483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78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/>
          <a:lstStyle/>
          <a:p>
            <a:r>
              <a:rPr lang="it-CH">
                <a:solidFill>
                  <a:schemeClr val="bg1"/>
                </a:solidFill>
                <a:latin typeface="Comic Sans MS" pitchFamily="66" charset="0"/>
              </a:rPr>
              <a:t>Tutte queste qua</a:t>
            </a:r>
            <a:br>
              <a:rPr lang="it-CH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>
                <a:solidFill>
                  <a:schemeClr val="bg1"/>
                </a:solidFill>
                <a:latin typeface="Comic Sans MS" pitchFamily="66" charset="0"/>
              </a:rPr>
              <a:t>sono gioie troppo piccole,</a:t>
            </a:r>
            <a:br>
              <a:rPr lang="it-CH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>
                <a:solidFill>
                  <a:schemeClr val="bg1"/>
                </a:solidFill>
                <a:latin typeface="Comic Sans MS" pitchFamily="66" charset="0"/>
              </a:rPr>
              <a:t>che al cuore mio non bastano:</a:t>
            </a:r>
            <a:br>
              <a:rPr lang="it-CH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>
                <a:solidFill>
                  <a:schemeClr val="bg1"/>
                </a:solidFill>
                <a:latin typeface="Comic Sans MS" pitchFamily="66" charset="0"/>
              </a:rPr>
              <a:t>la felicità di ogni cosa </a:t>
            </a:r>
            <a:br>
              <a:rPr lang="it-CH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>
                <a:solidFill>
                  <a:schemeClr val="bg1"/>
                </a:solidFill>
                <a:latin typeface="Comic Sans MS" pitchFamily="66" charset="0"/>
              </a:rPr>
              <a:t>dura un attimo…!</a:t>
            </a:r>
            <a:br>
              <a:rPr lang="it-CH">
                <a:solidFill>
                  <a:schemeClr val="bg1"/>
                </a:solidFill>
                <a:latin typeface="Comic Sans MS" pitchFamily="66" charset="0"/>
              </a:rPr>
            </a:br>
            <a:endParaRPr lang="it-IT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45" name="Picture 5" descr="g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552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219200"/>
            <a:ext cx="8229600" cy="1143000"/>
          </a:xfrm>
        </p:spPr>
        <p:txBody>
          <a:bodyPr/>
          <a:lstStyle/>
          <a:p>
            <a:r>
              <a:rPr lang="it-CH" sz="5400">
                <a:solidFill>
                  <a:schemeClr val="bg1"/>
                </a:solidFill>
                <a:latin typeface="Comic Sans MS" pitchFamily="66" charset="0"/>
              </a:rPr>
              <a:t>Ma allora… </a:t>
            </a:r>
            <a:br>
              <a:rPr lang="it-CH" sz="5400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5400">
                <a:solidFill>
                  <a:schemeClr val="bg1"/>
                </a:solidFill>
                <a:latin typeface="Comic Sans MS" pitchFamily="66" charset="0"/>
              </a:rPr>
              <a:t>la gioia vera… </a:t>
            </a:r>
            <a:br>
              <a:rPr lang="it-CH" sz="5400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5400">
                <a:solidFill>
                  <a:schemeClr val="bg1"/>
                </a:solidFill>
                <a:latin typeface="Comic Sans MS" pitchFamily="66" charset="0"/>
              </a:rPr>
              <a:t>qual è?</a:t>
            </a:r>
            <a:endParaRPr lang="it-IT" sz="540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1269" name="Picture 5" descr="g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552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981200"/>
            <a:ext cx="8229600" cy="1143000"/>
          </a:xfrm>
        </p:spPr>
        <p:txBody>
          <a:bodyPr/>
          <a:lstStyle/>
          <a:p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Ama, ama per primo, </a:t>
            </a:r>
            <a:br>
              <a:rPr lang="it-CH" sz="4800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ama sempre!</a:t>
            </a:r>
            <a:br>
              <a:rPr lang="it-CH" sz="4800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La felicità di amare, vedrai:</a:t>
            </a:r>
            <a:br>
              <a:rPr lang="it-CH" sz="4800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non passa mai!</a:t>
            </a:r>
            <a:r>
              <a:rPr lang="it-CH" sz="4800" b="1">
                <a:latin typeface="Comic Sans MS" pitchFamily="66" charset="0"/>
              </a:rPr>
              <a:t/>
            </a:r>
            <a:br>
              <a:rPr lang="it-CH" sz="4800" b="1">
                <a:latin typeface="Comic Sans MS" pitchFamily="66" charset="0"/>
              </a:rPr>
            </a:br>
            <a:r>
              <a:rPr lang="it-CH" sz="4000" b="1"/>
              <a:t>	</a:t>
            </a:r>
            <a:br>
              <a:rPr lang="it-CH" sz="4000" b="1"/>
            </a:br>
            <a:endParaRPr lang="it-IT" sz="4000" b="1"/>
          </a:p>
        </p:txBody>
      </p:sp>
      <p:pic>
        <p:nvPicPr>
          <p:cNvPr id="12293" name="Picture 5" descr="g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552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676400"/>
            <a:ext cx="8229600" cy="1143000"/>
          </a:xfrm>
        </p:spPr>
        <p:txBody>
          <a:bodyPr/>
          <a:lstStyle/>
          <a:p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Ama, ama per primo, </a:t>
            </a:r>
            <a:br>
              <a:rPr lang="it-CH" sz="4800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ama sempre!</a:t>
            </a:r>
            <a:br>
              <a:rPr lang="it-CH" sz="4800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La felicità di amare, vedrai:</a:t>
            </a:r>
            <a:br>
              <a:rPr lang="it-CH" sz="4800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non passa mai!</a:t>
            </a:r>
            <a:r>
              <a:rPr lang="it-CH" sz="4800" b="1">
                <a:latin typeface="Comic Sans MS" pitchFamily="66" charset="0"/>
              </a:rPr>
              <a:t/>
            </a:r>
            <a:br>
              <a:rPr lang="it-CH" sz="4800" b="1">
                <a:latin typeface="Comic Sans MS" pitchFamily="66" charset="0"/>
              </a:rPr>
            </a:br>
            <a:endParaRPr lang="it-IT" sz="4800" b="1">
              <a:latin typeface="Comic Sans MS" pitchFamily="66" charset="0"/>
            </a:endParaRPr>
          </a:p>
        </p:txBody>
      </p:sp>
      <p:pic>
        <p:nvPicPr>
          <p:cNvPr id="13317" name="Picture 5" descr="g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552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229600" cy="1143000"/>
          </a:xfrm>
        </p:spPr>
        <p:txBody>
          <a:bodyPr/>
          <a:lstStyle/>
          <a:p>
            <a:r>
              <a:rPr lang="it-CH" b="1">
                <a:solidFill>
                  <a:schemeClr val="bg1"/>
                </a:solidFill>
                <a:latin typeface="Comic Sans MS" pitchFamily="66" charset="0"/>
              </a:rPr>
              <a:t>Ama il nemico, ama tutti, ama sempre!</a:t>
            </a:r>
            <a:br>
              <a:rPr lang="it-CH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b="1">
                <a:solidFill>
                  <a:schemeClr val="bg1"/>
                </a:solidFill>
                <a:latin typeface="Comic Sans MS" pitchFamily="66" charset="0"/>
              </a:rPr>
              <a:t>La felicità di amare, vedrai:</a:t>
            </a:r>
            <a:br>
              <a:rPr lang="it-CH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b="1">
                <a:solidFill>
                  <a:schemeClr val="bg1"/>
                </a:solidFill>
                <a:latin typeface="Comic Sans MS" pitchFamily="66" charset="0"/>
              </a:rPr>
              <a:t>non passa mai!</a:t>
            </a:r>
            <a:br>
              <a:rPr lang="it-CH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b="1">
                <a:solidFill>
                  <a:schemeClr val="bg1"/>
                </a:solidFill>
                <a:latin typeface="Comic Sans MS" pitchFamily="66" charset="0"/>
              </a:rPr>
              <a:t>Ama e tu felice sarai!</a:t>
            </a:r>
            <a:endParaRPr lang="it-IT" b="1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4341" name="Picture 5" descr="g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552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990600"/>
            <a:ext cx="8229600" cy="1143000"/>
          </a:xfrm>
        </p:spPr>
        <p:txBody>
          <a:bodyPr/>
          <a:lstStyle/>
          <a:p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Amare è come un gioco che ti mette tanta gioia</a:t>
            </a:r>
            <a:br>
              <a:rPr lang="it-CH" sz="4800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che ti mette tanta gioia,</a:t>
            </a:r>
            <a:br>
              <a:rPr lang="it-CH" sz="4800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davvero non finisce più!</a:t>
            </a:r>
            <a:endParaRPr lang="it-IT" sz="480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5365" name="Picture 5" descr="g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552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990600"/>
            <a:ext cx="8229600" cy="1143000"/>
          </a:xfrm>
        </p:spPr>
        <p:txBody>
          <a:bodyPr/>
          <a:lstStyle/>
          <a:p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E questa gioia la potrebbe </a:t>
            </a:r>
            <a:br>
              <a:rPr lang="it-CH" sz="4800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avere il mondo intero</a:t>
            </a:r>
            <a:br>
              <a:rPr lang="it-CH" sz="4800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se tutti quanti amassero!</a:t>
            </a:r>
            <a:endParaRPr lang="it-IT" sz="480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3557" name="Picture 5" descr="g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552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Sai cosa farò?</a:t>
            </a:r>
            <a:br>
              <a:rPr lang="it-CH" sz="4800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Allora al mondo io racconterò</a:t>
            </a:r>
            <a:br>
              <a:rPr lang="it-CH" sz="4800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e questa gioia io darò!</a:t>
            </a:r>
            <a:endParaRPr lang="it-IT" sz="480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9701" name="Picture 5" descr="g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552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Amerò il papà, i fratellini</a:t>
            </a:r>
            <a:br>
              <a:rPr lang="it-CH" sz="4800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e tutti intorno a me</a:t>
            </a:r>
            <a:br>
              <a:rPr lang="it-CH" sz="4800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e ad ognuno </a:t>
            </a:r>
            <a:br>
              <a:rPr lang="it-CH" sz="4800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>
                <a:solidFill>
                  <a:schemeClr val="bg1"/>
                </a:solidFill>
                <a:latin typeface="Comic Sans MS" pitchFamily="66" charset="0"/>
              </a:rPr>
              <a:t>col mio amore … dirò:</a:t>
            </a:r>
            <a:endParaRPr lang="it-IT" sz="480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4581" name="Picture 5" descr="g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552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229600" cy="1143000"/>
          </a:xfrm>
        </p:spPr>
        <p:txBody>
          <a:bodyPr/>
          <a:lstStyle/>
          <a:p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Ama, ama per primo, </a:t>
            </a:r>
            <a:br>
              <a:rPr lang="it-CH" sz="4800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ama sempre!</a:t>
            </a:r>
            <a:br>
              <a:rPr lang="it-CH" sz="4800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La felicità di amare, vedrai:</a:t>
            </a:r>
            <a:br>
              <a:rPr lang="it-CH" sz="4800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non passa mai!</a:t>
            </a:r>
            <a:endParaRPr lang="it-IT" sz="4800" b="1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5605" name="Picture 5" descr="g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552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pPr eaLnBrk="1" hangingPunct="1"/>
            <a:r>
              <a:rPr lang="it-CH" sz="6000" smtClean="0">
                <a:solidFill>
                  <a:schemeClr val="bg1"/>
                </a:solidFill>
                <a:latin typeface="Comic Sans MS" pitchFamily="66" charset="0"/>
              </a:rPr>
              <a:t>Lanciamo il dado!!!</a:t>
            </a:r>
            <a:endParaRPr lang="it-IT" sz="60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411413" y="1916113"/>
            <a:ext cx="4897437" cy="4321175"/>
            <a:chOff x="2411760" y="1916832"/>
            <a:chExt cx="4896544" cy="4320480"/>
          </a:xfrm>
        </p:grpSpPr>
        <p:sp>
          <p:nvSpPr>
            <p:cNvPr id="10" name="Cube 9"/>
            <p:cNvSpPr/>
            <p:nvPr/>
          </p:nvSpPr>
          <p:spPr>
            <a:xfrm>
              <a:off x="2411760" y="1916832"/>
              <a:ext cx="4896544" cy="4320480"/>
            </a:xfrm>
            <a:prstGeom prst="cub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CH" dirty="0"/>
            </a:p>
          </p:txBody>
        </p:sp>
        <p:pic>
          <p:nvPicPr>
            <p:cNvPr id="16389" name="Picture 5" descr="gb_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202" y="3284984"/>
              <a:ext cx="3680974" cy="268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379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371600"/>
            <a:ext cx="8229600" cy="1143000"/>
          </a:xfrm>
        </p:spPr>
        <p:txBody>
          <a:bodyPr/>
          <a:lstStyle/>
          <a:p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Ama, ama per primo, </a:t>
            </a:r>
            <a:br>
              <a:rPr lang="it-CH" sz="4800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ama sempre!</a:t>
            </a:r>
            <a:br>
              <a:rPr lang="it-CH" sz="4800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La felicità di amare, vedrai:</a:t>
            </a:r>
            <a:br>
              <a:rPr lang="it-CH" sz="4800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non passa mai!</a:t>
            </a:r>
            <a:r>
              <a:rPr lang="it-IT" sz="480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26629" name="Picture 5" descr="g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552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371600"/>
            <a:ext cx="8229600" cy="1143000"/>
          </a:xfrm>
        </p:spPr>
        <p:txBody>
          <a:bodyPr/>
          <a:lstStyle/>
          <a:p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Ama il nemico, ama tutti, ama sempre!</a:t>
            </a:r>
            <a:br>
              <a:rPr lang="it-CH" sz="4800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La felicità di amare, vedrai:</a:t>
            </a:r>
            <a:br>
              <a:rPr lang="it-CH" sz="4800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non passa mai!</a:t>
            </a:r>
            <a:endParaRPr lang="it-IT" sz="4800" b="1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7653" name="Picture 5" descr="g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552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066800"/>
            <a:ext cx="8229600" cy="1143000"/>
          </a:xfrm>
        </p:spPr>
        <p:txBody>
          <a:bodyPr/>
          <a:lstStyle/>
          <a:p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Ama e tu felice sarai!</a:t>
            </a:r>
            <a:br>
              <a:rPr lang="it-CH" sz="4800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Ama e tu felice sarai!</a:t>
            </a:r>
            <a:br>
              <a:rPr lang="it-CH" sz="4800" b="1">
                <a:solidFill>
                  <a:schemeClr val="bg1"/>
                </a:solidFill>
                <a:latin typeface="Comic Sans MS" pitchFamily="66" charset="0"/>
              </a:rPr>
            </a:br>
            <a:r>
              <a:rPr lang="it-CH" sz="4800" b="1">
                <a:solidFill>
                  <a:schemeClr val="bg1"/>
                </a:solidFill>
                <a:latin typeface="Comic Sans MS" pitchFamily="66" charset="0"/>
              </a:rPr>
              <a:t>Ama e tu felice sarai!</a:t>
            </a:r>
            <a:endParaRPr lang="it-IT" sz="4800" b="1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6869" name="Picture 5" descr="g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552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gb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1175"/>
            <a:ext cx="7972425" cy="581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-rispost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8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CH" sz="6000" smtClean="0">
                <a:solidFill>
                  <a:schemeClr val="bg1"/>
                </a:solidFill>
                <a:latin typeface="Comic Sans MS" pitchFamily="66" charset="0"/>
              </a:rPr>
              <a:t>AMARE PER PRIMI</a:t>
            </a:r>
            <a:endParaRPr lang="it-IT" sz="60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41438"/>
            <a:ext cx="5689600" cy="524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50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pPr eaLnBrk="1" hangingPunct="1"/>
            <a:r>
              <a:rPr lang="it-CH" sz="6000" smtClean="0">
                <a:solidFill>
                  <a:schemeClr val="bg1"/>
                </a:solidFill>
                <a:latin typeface="Comic Sans MS" pitchFamily="66" charset="0"/>
              </a:rPr>
              <a:t>Lanciamo il dado!!!</a:t>
            </a:r>
            <a:endParaRPr lang="it-IT" sz="60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411413" y="1916113"/>
            <a:ext cx="4897437" cy="4321175"/>
            <a:chOff x="2411760" y="1916832"/>
            <a:chExt cx="4896544" cy="4320480"/>
          </a:xfrm>
        </p:grpSpPr>
        <p:sp>
          <p:nvSpPr>
            <p:cNvPr id="10" name="Cube 9"/>
            <p:cNvSpPr/>
            <p:nvPr/>
          </p:nvSpPr>
          <p:spPr>
            <a:xfrm>
              <a:off x="2411760" y="1916832"/>
              <a:ext cx="4896544" cy="4320480"/>
            </a:xfrm>
            <a:prstGeom prst="cub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CH" dirty="0"/>
            </a:p>
          </p:txBody>
        </p:sp>
        <p:pic>
          <p:nvPicPr>
            <p:cNvPr id="18437" name="Picture 5" descr="gb_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202" y="3284984"/>
              <a:ext cx="3680974" cy="268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601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it-CH" sz="6000" smtClean="0">
                <a:solidFill>
                  <a:schemeClr val="bg1"/>
                </a:solidFill>
                <a:latin typeface="Comic Sans MS" pitchFamily="66" charset="0"/>
              </a:rPr>
              <a:t>AMARE GES</a:t>
            </a:r>
            <a:r>
              <a:rPr lang="it-CH" sz="6000" smtClean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Ù NELL’ALTRO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133600"/>
            <a:ext cx="5111750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55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pPr eaLnBrk="1" hangingPunct="1"/>
            <a:r>
              <a:rPr lang="it-CH" sz="6000" smtClean="0">
                <a:solidFill>
                  <a:schemeClr val="bg1"/>
                </a:solidFill>
                <a:latin typeface="Comic Sans MS" pitchFamily="66" charset="0"/>
              </a:rPr>
              <a:t>Lanciamo il dado!!!</a:t>
            </a:r>
            <a:endParaRPr lang="it-IT" sz="60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411413" y="1916113"/>
            <a:ext cx="4897437" cy="4321175"/>
            <a:chOff x="2411760" y="1916832"/>
            <a:chExt cx="4896544" cy="4320480"/>
          </a:xfrm>
        </p:grpSpPr>
        <p:sp>
          <p:nvSpPr>
            <p:cNvPr id="7" name="Cube 6"/>
            <p:cNvSpPr/>
            <p:nvPr/>
          </p:nvSpPr>
          <p:spPr>
            <a:xfrm>
              <a:off x="2411760" y="1916832"/>
              <a:ext cx="4896544" cy="4320480"/>
            </a:xfrm>
            <a:prstGeom prst="cub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CH" dirty="0"/>
            </a:p>
          </p:txBody>
        </p:sp>
        <p:pic>
          <p:nvPicPr>
            <p:cNvPr id="20485" name="Picture 5" descr="gb_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202" y="3284984"/>
              <a:ext cx="3680974" cy="268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242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CH" sz="6000" smtClean="0">
                <a:solidFill>
                  <a:schemeClr val="bg1"/>
                </a:solidFill>
                <a:latin typeface="Comic Sans MS" pitchFamily="66" charset="0"/>
              </a:rPr>
              <a:t>AMARE IL NEMICO</a:t>
            </a:r>
            <a:endParaRPr lang="it-IT" sz="60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12875"/>
            <a:ext cx="5903913" cy="503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7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pPr eaLnBrk="1" hangingPunct="1"/>
            <a:r>
              <a:rPr lang="it-CH" sz="6000" smtClean="0">
                <a:solidFill>
                  <a:schemeClr val="bg1"/>
                </a:solidFill>
                <a:latin typeface="Comic Sans MS" pitchFamily="66" charset="0"/>
              </a:rPr>
              <a:t>Lanciamo il dado!!!</a:t>
            </a:r>
            <a:endParaRPr lang="it-IT" sz="60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411413" y="1916113"/>
            <a:ext cx="4897437" cy="4321175"/>
            <a:chOff x="2411760" y="1916832"/>
            <a:chExt cx="4896544" cy="4320480"/>
          </a:xfrm>
        </p:grpSpPr>
        <p:sp>
          <p:nvSpPr>
            <p:cNvPr id="7" name="Cube 6"/>
            <p:cNvSpPr/>
            <p:nvPr/>
          </p:nvSpPr>
          <p:spPr>
            <a:xfrm>
              <a:off x="2411760" y="1916832"/>
              <a:ext cx="4896544" cy="4320480"/>
            </a:xfrm>
            <a:prstGeom prst="cub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CH" dirty="0"/>
            </a:p>
          </p:txBody>
        </p:sp>
        <p:pic>
          <p:nvPicPr>
            <p:cNvPr id="20485" name="Picture 5" descr="gb_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202" y="3284984"/>
              <a:ext cx="3680974" cy="268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517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BBE0E3" mc:Ignorable=""/>
        </a:accent1>
        <a:accent2>
          <a:srgbClr xmlns:mc="http://schemas.openxmlformats.org/markup-compatibility/2006" xmlns:a14="http://schemas.microsoft.com/office/drawing/2010/main" val="333399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DAEDEF" mc:Ignorable=""/>
        </a:accent5>
        <a:accent6>
          <a:srgbClr xmlns:mc="http://schemas.openxmlformats.org/markup-compatibility/2006" xmlns:a14="http://schemas.microsoft.com/office/drawing/2010/main" val="2D2D8A" mc:Ignorable=""/>
        </a:accent6>
        <a:hlink>
          <a:srgbClr xmlns:mc="http://schemas.openxmlformats.org/markup-compatibility/2006" xmlns:a14="http://schemas.microsoft.com/office/drawing/2010/main" val="009999" mc:Ignorable=""/>
        </a:hlink>
        <a:folHlink>
          <a:srgbClr xmlns:mc="http://schemas.openxmlformats.org/markup-compatibility/2006" xmlns:a14="http://schemas.microsoft.com/office/drawing/2010/main" val="99CC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BDF53" mc:Ignorable=""/>
        </a:accent1>
        <a:accent2>
          <a:srgbClr xmlns:mc="http://schemas.openxmlformats.org/markup-compatibility/2006" xmlns:a14="http://schemas.microsoft.com/office/drawing/2010/main" val="FF9966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DECB3" mc:Ignorable=""/>
        </a:accent5>
        <a:accent6>
          <a:srgbClr xmlns:mc="http://schemas.openxmlformats.org/markup-compatibility/2006" xmlns:a14="http://schemas.microsoft.com/office/drawing/2010/main" val="E78A5C" mc:Ignorable=""/>
        </a:accent6>
        <a:hlink>
          <a:srgbClr xmlns:mc="http://schemas.openxmlformats.org/markup-compatibility/2006" xmlns:a14="http://schemas.microsoft.com/office/drawing/2010/main" val="CC3300" mc:Ignorable=""/>
        </a:hlink>
        <a:folHlink>
          <a:srgbClr xmlns:mc="http://schemas.openxmlformats.org/markup-compatibility/2006" xmlns:a14="http://schemas.microsoft.com/office/drawing/2010/main" val="9966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99CCFF" mc:Ignorable=""/>
        </a:accent1>
        <a:accent2>
          <a:srgbClr xmlns:mc="http://schemas.openxmlformats.org/markup-compatibility/2006" xmlns:a14="http://schemas.microsoft.com/office/drawing/2010/main" val="CCCCFF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CAE2FF" mc:Ignorable=""/>
        </a:accent5>
        <a:accent6>
          <a:srgbClr xmlns:mc="http://schemas.openxmlformats.org/markup-compatibility/2006" xmlns:a14="http://schemas.microsoft.com/office/drawing/2010/main" val="B9B9E7" mc:Ignorable=""/>
        </a:accent6>
        <a:hlink>
          <a:srgbClr xmlns:mc="http://schemas.openxmlformats.org/markup-compatibility/2006" xmlns:a14="http://schemas.microsoft.com/office/drawing/2010/main" val="3333CC" mc:Ignorable=""/>
        </a:hlink>
        <a:folHlink>
          <a:srgbClr xmlns:mc="http://schemas.openxmlformats.org/markup-compatibility/2006" xmlns:a14="http://schemas.microsoft.com/office/drawing/2010/main" val="AF67FF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DEF6F1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FFFFF" mc:Ignorable=""/>
        </a:accent1>
        <a:accent2>
          <a:srgbClr xmlns:mc="http://schemas.openxmlformats.org/markup-compatibility/2006" xmlns:a14="http://schemas.microsoft.com/office/drawing/2010/main" val="8DC6FF" mc:Ignorable=""/>
        </a:accent2>
        <a:accent3>
          <a:srgbClr xmlns:mc="http://schemas.openxmlformats.org/markup-compatibility/2006" xmlns:a14="http://schemas.microsoft.com/office/drawing/2010/main" val="ECFAF7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F" mc:Ignorable=""/>
        </a:accent5>
        <a:accent6>
          <a:srgbClr xmlns:mc="http://schemas.openxmlformats.org/markup-compatibility/2006" xmlns:a14="http://schemas.microsoft.com/office/drawing/2010/main" val="7FB3E7" mc:Ignorable=""/>
        </a:accent6>
        <a:hlink>
          <a:srgbClr xmlns:mc="http://schemas.openxmlformats.org/markup-compatibility/2006" xmlns:a14="http://schemas.microsoft.com/office/drawing/2010/main" val="0066CC" mc:Ignorable=""/>
        </a:hlink>
        <a:folHlink>
          <a:srgbClr xmlns:mc="http://schemas.openxmlformats.org/markup-compatibility/2006" xmlns:a14="http://schemas.microsoft.com/office/drawing/2010/main" val="00A8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D9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777777" mc:Ignorable=""/>
        </a:lt2>
        <a:accent1>
          <a:srgbClr xmlns:mc="http://schemas.openxmlformats.org/markup-compatibility/2006" xmlns:a14="http://schemas.microsoft.com/office/drawing/2010/main" val="FFFFF7" mc:Ignorable=""/>
        </a:accent1>
        <a:accent2>
          <a:srgbClr xmlns:mc="http://schemas.openxmlformats.org/markup-compatibility/2006" xmlns:a14="http://schemas.microsoft.com/office/drawing/2010/main" val="33CCCC" mc:Ignorable=""/>
        </a:accent2>
        <a:accent3>
          <a:srgbClr xmlns:mc="http://schemas.openxmlformats.org/markup-compatibility/2006" xmlns:a14="http://schemas.microsoft.com/office/drawing/2010/main" val="FFFFE9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A" mc:Ignorable=""/>
        </a:accent5>
        <a:accent6>
          <a:srgbClr xmlns:mc="http://schemas.openxmlformats.org/markup-compatibility/2006" xmlns:a14="http://schemas.microsoft.com/office/drawing/2010/main" val="2DB9B9" mc:Ignorable=""/>
        </a:accent6>
        <a:hlink>
          <a:srgbClr xmlns:mc="http://schemas.openxmlformats.org/markup-compatibility/2006" xmlns:a14="http://schemas.microsoft.com/office/drawing/2010/main" val="FF5050" mc:Ignorable=""/>
        </a:hlink>
        <a:folHlink>
          <a:srgbClr xmlns:mc="http://schemas.openxmlformats.org/markup-compatibility/2006" xmlns:a14="http://schemas.microsoft.com/office/drawing/2010/main" val="FF99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xmlns:mc="http://schemas.openxmlformats.org/markup-compatibility/2006" xmlns:a14="http://schemas.microsoft.com/office/drawing/2010/main" val="005A58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8080" mc:Ignorable=""/>
        </a:dk2>
        <a:lt2>
          <a:srgbClr xmlns:mc="http://schemas.openxmlformats.org/markup-compatibility/2006" xmlns:a14="http://schemas.microsoft.com/office/drawing/2010/main" val="FFFF99" mc:Ignorable=""/>
        </a:lt2>
        <a:accent1>
          <a:srgbClr xmlns:mc="http://schemas.openxmlformats.org/markup-compatibility/2006" xmlns:a14="http://schemas.microsoft.com/office/drawing/2010/main" val="006462" mc:Ignorable=""/>
        </a:accent1>
        <a:accent2>
          <a:srgbClr xmlns:mc="http://schemas.openxmlformats.org/markup-compatibility/2006" xmlns:a14="http://schemas.microsoft.com/office/drawing/2010/main" val="6D6FC7" mc:Ignorable=""/>
        </a:accent2>
        <a:accent3>
          <a:srgbClr xmlns:mc="http://schemas.openxmlformats.org/markup-compatibility/2006" xmlns:a14="http://schemas.microsoft.com/office/drawing/2010/main" val="AAC0C0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B8B7" mc:Ignorable=""/>
        </a:accent5>
        <a:accent6>
          <a:srgbClr xmlns:mc="http://schemas.openxmlformats.org/markup-compatibility/2006" xmlns:a14="http://schemas.microsoft.com/office/drawing/2010/main" val="6264B4" mc:Ignorable=""/>
        </a:accent6>
        <a:hlink>
          <a:srgbClr xmlns:mc="http://schemas.openxmlformats.org/markup-compatibility/2006" xmlns:a14="http://schemas.microsoft.com/office/drawing/2010/main" val="00FFFF" mc:Ignorable=""/>
        </a:hlink>
        <a:folHlink>
          <a:srgbClr xmlns:mc="http://schemas.openxmlformats.org/markup-compatibility/2006" xmlns:a14="http://schemas.microsoft.com/office/drawing/2010/main" val="00FF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xmlns:mc="http://schemas.openxmlformats.org/markup-compatibility/2006" xmlns:a14="http://schemas.microsoft.com/office/drawing/2010/main" val="5C1F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800000" mc:Ignorable=""/>
        </a:dk2>
        <a:lt2>
          <a:srgbClr xmlns:mc="http://schemas.openxmlformats.org/markup-compatibility/2006" xmlns:a14="http://schemas.microsoft.com/office/drawing/2010/main" val="DFD293" mc:Ignorable=""/>
        </a:lt2>
        <a:accent1>
          <a:srgbClr xmlns:mc="http://schemas.openxmlformats.org/markup-compatibility/2006" xmlns:a14="http://schemas.microsoft.com/office/drawing/2010/main" val="CC3300" mc:Ignorable=""/>
        </a:accent1>
        <a:accent2>
          <a:srgbClr xmlns:mc="http://schemas.openxmlformats.org/markup-compatibility/2006" xmlns:a14="http://schemas.microsoft.com/office/drawing/2010/main" val="BE7960" mc:Ignorable=""/>
        </a:accent2>
        <a:accent3>
          <a:srgbClr xmlns:mc="http://schemas.openxmlformats.org/markup-compatibility/2006" xmlns:a14="http://schemas.microsoft.com/office/drawing/2010/main" val="C0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E2ADAA" mc:Ignorable=""/>
        </a:accent5>
        <a:accent6>
          <a:srgbClr xmlns:mc="http://schemas.openxmlformats.org/markup-compatibility/2006" xmlns:a14="http://schemas.microsoft.com/office/drawing/2010/main" val="AC6D56" mc:Ignorable=""/>
        </a:accent6>
        <a:hlink>
          <a:srgbClr xmlns:mc="http://schemas.openxmlformats.org/markup-compatibility/2006" xmlns:a14="http://schemas.microsoft.com/office/drawing/2010/main" val="FFFF99" mc:Ignorable=""/>
        </a:hlink>
        <a:folHlink>
          <a:srgbClr xmlns:mc="http://schemas.openxmlformats.org/markup-compatibility/2006" xmlns:a14="http://schemas.microsoft.com/office/drawing/2010/main" val="D3A21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xmlns:mc="http://schemas.openxmlformats.org/markup-compatibility/2006" xmlns:a14="http://schemas.microsoft.com/office/drawing/2010/main" val="003366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99" mc:Ignorable=""/>
        </a:dk2>
        <a:lt2>
          <a:srgbClr xmlns:mc="http://schemas.openxmlformats.org/markup-compatibility/2006" xmlns:a14="http://schemas.microsoft.com/office/drawing/2010/main" val="CCFFFF" mc:Ignorable=""/>
        </a:lt2>
        <a:accent1>
          <a:srgbClr xmlns:mc="http://schemas.openxmlformats.org/markup-compatibility/2006" xmlns:a14="http://schemas.microsoft.com/office/drawing/2010/main" val="3366CC" mc:Ignorable=""/>
        </a:accent1>
        <a:accent2>
          <a:srgbClr xmlns:mc="http://schemas.openxmlformats.org/markup-compatibility/2006" xmlns:a14="http://schemas.microsoft.com/office/drawing/2010/main" val="00B000" mc:Ignorable=""/>
        </a:accent2>
        <a:accent3>
          <a:srgbClr xmlns:mc="http://schemas.openxmlformats.org/markup-compatibility/2006" xmlns:a14="http://schemas.microsoft.com/office/drawing/2010/main" val="AAAA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DB8E2" mc:Ignorable=""/>
        </a:accent5>
        <a:accent6>
          <a:srgbClr xmlns:mc="http://schemas.openxmlformats.org/markup-compatibility/2006" xmlns:a14="http://schemas.microsoft.com/office/drawing/2010/main" val="009F00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FE701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xmlns:mc="http://schemas.openxmlformats.org/markup-compatibility/2006" xmlns:a14="http://schemas.microsoft.com/office/drawing/2010/main" val="336699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E3EBF1" mc:Ignorable=""/>
        </a:lt2>
        <a:accent1>
          <a:srgbClr xmlns:mc="http://schemas.openxmlformats.org/markup-compatibility/2006" xmlns:a14="http://schemas.microsoft.com/office/drawing/2010/main" val="003399" mc:Ignorable=""/>
        </a:accent1>
        <a:accent2>
          <a:srgbClr xmlns:mc="http://schemas.openxmlformats.org/markup-compatibility/2006" xmlns:a14="http://schemas.microsoft.com/office/drawing/2010/main" val="468A4B" mc:Ignorable=""/>
        </a:accent2>
        <a:accent3>
          <a:srgbClr xmlns:mc="http://schemas.openxmlformats.org/markup-compatibility/2006" xmlns:a14="http://schemas.microsoft.com/office/drawing/2010/main" val="AA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ADCA" mc:Ignorable=""/>
        </a:accent5>
        <a:accent6>
          <a:srgbClr xmlns:mc="http://schemas.openxmlformats.org/markup-compatibility/2006" xmlns:a14="http://schemas.microsoft.com/office/drawing/2010/main" val="3F7D43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0E5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xmlns:mc="http://schemas.openxmlformats.org/markup-compatibility/2006" xmlns:a14="http://schemas.microsoft.com/office/drawing/2010/main" val="777777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86B5D" mc:Ignorable=""/>
        </a:dk2>
        <a:lt2>
          <a:srgbClr xmlns:mc="http://schemas.openxmlformats.org/markup-compatibility/2006" xmlns:a14="http://schemas.microsoft.com/office/drawing/2010/main" val="D1D1CB" mc:Ignorable=""/>
        </a:lt2>
        <a:accent1>
          <a:srgbClr xmlns:mc="http://schemas.openxmlformats.org/markup-compatibility/2006" xmlns:a14="http://schemas.microsoft.com/office/drawing/2010/main" val="909082" mc:Ignorable=""/>
        </a:accent1>
        <a:accent2>
          <a:srgbClr xmlns:mc="http://schemas.openxmlformats.org/markup-compatibility/2006" xmlns:a14="http://schemas.microsoft.com/office/drawing/2010/main" val="809EA8" mc:Ignorable=""/>
        </a:accent2>
        <a:accent3>
          <a:srgbClr xmlns:mc="http://schemas.openxmlformats.org/markup-compatibility/2006" xmlns:a14="http://schemas.microsoft.com/office/drawing/2010/main" val="B9BAB6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6C6C1" mc:Ignorable=""/>
        </a:accent5>
        <a:accent6>
          <a:srgbClr xmlns:mc="http://schemas.openxmlformats.org/markup-compatibility/2006" xmlns:a14="http://schemas.microsoft.com/office/drawing/2010/main" val="738F98" mc:Ignorable=""/>
        </a:accent6>
        <a:hlink>
          <a:srgbClr xmlns:mc="http://schemas.openxmlformats.org/markup-compatibility/2006" xmlns:a14="http://schemas.microsoft.com/office/drawing/2010/main" val="FFCC66" mc:Ignorable=""/>
        </a:hlink>
        <a:folHlink>
          <a:srgbClr xmlns:mc="http://schemas.openxmlformats.org/markup-compatibility/2006" xmlns:a14="http://schemas.microsoft.com/office/drawing/2010/main" val="E9DCB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xmlns:mc="http://schemas.openxmlformats.org/markup-compatibility/2006" xmlns:a14="http://schemas.microsoft.com/office/drawing/2010/main" val="3E3E5C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66699" mc:Ignorable=""/>
        </a:dk2>
        <a:lt2>
          <a:srgbClr xmlns:mc="http://schemas.openxmlformats.org/markup-compatibility/2006" xmlns:a14="http://schemas.microsoft.com/office/drawing/2010/main" val="FFFFFF" mc:Ignorable=""/>
        </a:lt2>
        <a:accent1>
          <a:srgbClr xmlns:mc="http://schemas.openxmlformats.org/markup-compatibility/2006" xmlns:a14="http://schemas.microsoft.com/office/drawing/2010/main" val="60597B" mc:Ignorable=""/>
        </a:accent1>
        <a:accent2>
          <a:srgbClr xmlns:mc="http://schemas.openxmlformats.org/markup-compatibility/2006" xmlns:a14="http://schemas.microsoft.com/office/drawing/2010/main" val="6666FF" mc:Ignorable=""/>
        </a:accent2>
        <a:accent3>
          <a:srgbClr xmlns:mc="http://schemas.openxmlformats.org/markup-compatibility/2006" xmlns:a14="http://schemas.microsoft.com/office/drawing/2010/main" val="B8B8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B6B5BF" mc:Ignorable=""/>
        </a:accent5>
        <a:accent6>
          <a:srgbClr xmlns:mc="http://schemas.openxmlformats.org/markup-compatibility/2006" xmlns:a14="http://schemas.microsoft.com/office/drawing/2010/main" val="5C5CE7" mc:Ignorable=""/>
        </a:accent6>
        <a:hlink>
          <a:srgbClr xmlns:mc="http://schemas.openxmlformats.org/markup-compatibility/2006" xmlns:a14="http://schemas.microsoft.com/office/drawing/2010/main" val="99CCFF" mc:Ignorable=""/>
        </a:hlink>
        <a:folHlink>
          <a:srgbClr xmlns:mc="http://schemas.openxmlformats.org/markup-compatibility/2006" xmlns:a14="http://schemas.microsoft.com/office/drawing/2010/main" val="FFFF9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xmlns:mc="http://schemas.openxmlformats.org/markup-compatibility/2006" xmlns:a14="http://schemas.microsoft.com/office/drawing/2010/main" val="2D2015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523E26" mc:Ignorable=""/>
        </a:dk2>
        <a:lt2>
          <a:srgbClr xmlns:mc="http://schemas.openxmlformats.org/markup-compatibility/2006" xmlns:a14="http://schemas.microsoft.com/office/drawing/2010/main" val="DFC08D" mc:Ignorable=""/>
        </a:lt2>
        <a:accent1>
          <a:srgbClr xmlns:mc="http://schemas.openxmlformats.org/markup-compatibility/2006" xmlns:a14="http://schemas.microsoft.com/office/drawing/2010/main" val="8C7B70" mc:Ignorable=""/>
        </a:accent1>
        <a:accent2>
          <a:srgbClr xmlns:mc="http://schemas.openxmlformats.org/markup-compatibility/2006" xmlns:a14="http://schemas.microsoft.com/office/drawing/2010/main" val="8F5F2F" mc:Ignorable=""/>
        </a:accent2>
        <a:accent3>
          <a:srgbClr xmlns:mc="http://schemas.openxmlformats.org/markup-compatibility/2006" xmlns:a14="http://schemas.microsoft.com/office/drawing/2010/main" val="B3AFAC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5BFBB" mc:Ignorable=""/>
        </a:accent5>
        <a:accent6>
          <a:srgbClr xmlns:mc="http://schemas.openxmlformats.org/markup-compatibility/2006" xmlns:a14="http://schemas.microsoft.com/office/drawing/2010/main" val="81552A" mc:Ignorable=""/>
        </a:accent6>
        <a:hlink>
          <a:srgbClr xmlns:mc="http://schemas.openxmlformats.org/markup-compatibility/2006" xmlns:a14="http://schemas.microsoft.com/office/drawing/2010/main" val="CCB400" mc:Ignorable=""/>
        </a:hlink>
        <a:folHlink>
          <a:srgbClr xmlns:mc="http://schemas.openxmlformats.org/markup-compatibility/2006" xmlns:a14="http://schemas.microsoft.com/office/drawing/2010/main" val="8C9EA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164</Words>
  <Application>Microsoft Office PowerPoint</Application>
  <PresentationFormat>On-screen Show (4:3)</PresentationFormat>
  <Paragraphs>34</Paragraphs>
  <Slides>34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Struttura predefinita</vt:lpstr>
      <vt:lpstr>Lanciamo il dado!!!</vt:lpstr>
      <vt:lpstr>AMARE TUTTI</vt:lpstr>
      <vt:lpstr>Lanciamo il dado!!!</vt:lpstr>
      <vt:lpstr>AMARE PER PRIMI</vt:lpstr>
      <vt:lpstr>Lanciamo il dado!!!</vt:lpstr>
      <vt:lpstr>AMARE GESÙ NELL’ALTRO</vt:lpstr>
      <vt:lpstr>Lanciamo il dado!!!</vt:lpstr>
      <vt:lpstr>AMARE IL NEMICO</vt:lpstr>
      <vt:lpstr>Lanciamo il dado!!!</vt:lpstr>
      <vt:lpstr>AMARSI A VICENDA</vt:lpstr>
      <vt:lpstr>Lanciamo il dado!!!</vt:lpstr>
      <vt:lpstr>AMARE COME SE STESI</vt:lpstr>
      <vt:lpstr>PowerPoint Presentation</vt:lpstr>
      <vt:lpstr>1) AMARE TUTTI</vt:lpstr>
      <vt:lpstr>PowerPoint Presentation</vt:lpstr>
      <vt:lpstr>PowerPoint Presentation</vt:lpstr>
      <vt:lpstr>LA FELICITÀ  DI AMARE</vt:lpstr>
      <vt:lpstr>Mi piacciono i giocattoli  e i regali colorati… e poi mi piace la TV!</vt:lpstr>
      <vt:lpstr>Mi piacciono le feste  con i balli e le risate è tutto bello, sì, però …</vt:lpstr>
      <vt:lpstr>Tutte queste qua sono gioie troppo piccole, che al cuore mio non bastano: la felicità di ogni cosa  dura un attimo…! </vt:lpstr>
      <vt:lpstr>Ma allora…  la gioia vera…  qual è?</vt:lpstr>
      <vt:lpstr>Ama, ama per primo,  ama sempre! La felicità di amare, vedrai: non passa mai!   </vt:lpstr>
      <vt:lpstr>Ama, ama per primo,  ama sempre! La felicità di amare, vedrai: non passa mai! </vt:lpstr>
      <vt:lpstr>Ama il nemico, ama tutti, ama sempre! La felicità di amare, vedrai: non passa mai! Ama e tu felice sarai!</vt:lpstr>
      <vt:lpstr>Amare è come un gioco che ti mette tanta gioia che ti mette tanta gioia, davvero non finisce più!</vt:lpstr>
      <vt:lpstr>E questa gioia la potrebbe  avere il mondo intero se tutti quanti amassero!</vt:lpstr>
      <vt:lpstr>Sai cosa farò? Allora al mondo io racconterò e questa gioia io darò!</vt:lpstr>
      <vt:lpstr>Amerò il papà, i fratellini e tutti intorno a me e ad ognuno  col mio amore … dirò:</vt:lpstr>
      <vt:lpstr>Ama, ama per primo,  ama sempre! La felicità di amare, vedrai: non passa mai!</vt:lpstr>
      <vt:lpstr>Ama, ama per primo,  ama sempre! La felicità di amare, vedrai: non passa mai! </vt:lpstr>
      <vt:lpstr>Ama il nemico, ama tutti, ama sempre! La felicità di amare, vedrai: non passa mai!</vt:lpstr>
      <vt:lpstr>Ama e tu felice sarai! Ama e tu felice sarai! Ama e tu felice sarai!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Violetto e Arancio</cp:lastModifiedBy>
  <cp:revision>31</cp:revision>
  <cp:lastPrinted>1601-01-01T00:00:00Z</cp:lastPrinted>
  <dcterms:created xsi:type="dcterms:W3CDTF">1601-01-01T00:00:00Z</dcterms:created>
  <dcterms:modified xsi:type="dcterms:W3CDTF">2010-02-27T11:47:59Z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